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6" r:id="rId6"/>
    <p:sldId id="267" r:id="rId7"/>
    <p:sldId id="268" r:id="rId8"/>
    <p:sldId id="293" r:id="rId9"/>
    <p:sldId id="269" r:id="rId10"/>
    <p:sldId id="286" r:id="rId11"/>
    <p:sldId id="284" r:id="rId12"/>
    <p:sldId id="283" r:id="rId13"/>
    <p:sldId id="301" r:id="rId14"/>
    <p:sldId id="280" r:id="rId15"/>
    <p:sldId id="281" r:id="rId16"/>
    <p:sldId id="282" r:id="rId17"/>
    <p:sldId id="270" r:id="rId18"/>
    <p:sldId id="294" r:id="rId19"/>
    <p:sldId id="271" r:id="rId20"/>
    <p:sldId id="287" r:id="rId21"/>
    <p:sldId id="272" r:id="rId22"/>
    <p:sldId id="289" r:id="rId23"/>
    <p:sldId id="288" r:id="rId24"/>
    <p:sldId id="290" r:id="rId25"/>
    <p:sldId id="300" r:id="rId26"/>
    <p:sldId id="273" r:id="rId27"/>
    <p:sldId id="291" r:id="rId28"/>
    <p:sldId id="292" r:id="rId29"/>
    <p:sldId id="274" r:id="rId30"/>
    <p:sldId id="276" r:id="rId31"/>
    <p:sldId id="277" r:id="rId32"/>
    <p:sldId id="285" r:id="rId33"/>
    <p:sldId id="278" r:id="rId34"/>
    <p:sldId id="279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797F5-CD76-4057-A6E5-1CC02F29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270041"/>
            <a:ext cx="9570027" cy="2035175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6EF81A-E959-49E0-B655-B587E49F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013" y="4140958"/>
            <a:ext cx="9144000" cy="1039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30A0E-9D45-4D70-9DD6-672CCB61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9BC8E-01D5-4E35-836A-3175840C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A9238-4C51-4FCC-8642-D34174D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1B2BE-86AF-486D-94B2-0554F41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84D01-2EC4-4496-AD6D-118722E9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9E4A8-6452-4A03-B4CA-24D94F80A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581FB-600B-43C5-916F-A74F984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7BA9A-7C31-437E-8A67-7EDF1A12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8EFF69-10E0-460D-9BA3-2528591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823DD-A6C2-4277-99FA-685650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60641D-71F2-41F3-A30B-D1BADFF02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896525-F16B-443D-9EAE-E77C94A3B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0B7345-A87C-4165-9495-287F7CC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BCA78C-F76F-4A39-9976-96EF68C0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09607-4B27-4713-8EDA-2AD296E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1DE0B-C0B4-4220-B503-892574B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1F1318-C96F-4A60-9F85-806DA0FA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538BA7-32F1-418E-8C3F-A14B93F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546C7-7877-4BC9-BFEC-151357B8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B40D2-5C1F-4653-AE5E-465E654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7760A5-5E8A-4265-92E5-B36FE9C8C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585DB6-5949-44BC-9E48-1CEC580B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626B2-C716-4950-A881-0DA5C4A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8D2BE-FBBC-4151-8BB7-C238C7DB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CB2A6-BB44-4E55-A720-10A4684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507538"/>
            <a:ext cx="11481176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2005012"/>
            <a:ext cx="11481177" cy="32985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3" y="507538"/>
            <a:ext cx="11455911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005012"/>
            <a:ext cx="11455911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07538"/>
            <a:ext cx="11418074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2005012"/>
            <a:ext cx="11418074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943A-EE33-4A66-BC2D-C6A3B757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E8956-0E6C-4177-9DF3-7E99073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59DE5-4F46-48BC-B609-A4548327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8827-C87F-4108-9B37-4050DDC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40834-72FF-47CE-A594-F26F29B9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6B7-E5F1-40D6-828E-D2D4838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3EC85-0600-432F-A8FC-82A80EC3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D7FCAB-9741-4B68-855B-6CD41C93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53F9A4-EF2C-4FCF-B818-DF76FB54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720076-A0A8-4D67-AF19-1CE1F1DA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85AD9-9C58-4BDB-AF0E-0C9619C6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AFC3-E6DA-4505-B7C2-D621D590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F5B54-A1B4-41AC-BCE9-516F35AD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691E00-EBE8-4E6E-9654-EB5CC7C2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62E91D-D987-4914-8026-D1B8D126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59617E-ECB4-4758-AE90-F24E292F1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07DBF-9880-4DE8-AC9C-55D009F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79FC1F-959C-4A21-820D-0BBBDEB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443CA7-4BF2-4F0F-B640-44704E6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D2444-0365-47DA-89B3-CF6F4F5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0E00A9-082C-4696-9AF5-3A349AAC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8668A-F62F-49E9-BF2D-42E98A7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EE3117-7BE2-4332-84C9-D37B5F59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4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FFD5-D0B0-4F0A-8A99-79EBCC1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4C0B0D-0AAE-4329-B214-30857006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1A1C9-C4C4-4232-AA09-B9F51FFD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5350-27F6-4953-8586-1F794BECCB9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6B31E-A36E-4DEA-B477-99F843AC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5775C-D182-419A-BDC3-BA627911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id="{FE774D12-96E6-5C04-51AC-23485C8D850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A27D7-3A11-47C6-B2AD-FE4C084BA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123768"/>
            <a:ext cx="9570027" cy="118144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F6FC6"/>
                </a:solidFill>
              </a:rPr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C94394-D08C-F69C-AB00-62891C09A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0026" y="3121027"/>
            <a:ext cx="9144000" cy="1517507"/>
          </a:xfrm>
        </p:spPr>
        <p:txBody>
          <a:bodyPr>
            <a:normAutofit fontScale="92500"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педагога-психолога ГКУСО РМ «СРНЦ «Солнышко» г. Рузаевка</a:t>
            </a:r>
          </a:p>
          <a:p>
            <a:endParaRPr lang="ru-RU" b="1" dirty="0">
              <a:latin typeface="Century Gothic" panose="020B0502020202020204" pitchFamily="34" charset="0"/>
            </a:endParaRPr>
          </a:p>
          <a:p>
            <a:r>
              <a:rPr lang="ru-RU" sz="4000" b="1" dirty="0">
                <a:latin typeface="Century Gothic" panose="020B0502020202020204" pitchFamily="34" charset="0"/>
              </a:rPr>
              <a:t>Шеяновой Яны Викторовны</a:t>
            </a:r>
            <a:endParaRPr lang="en-US" sz="4000" b="1" dirty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5B8E3-777B-F4D4-F0A3-00C9CF159FE5}"/>
              </a:ext>
            </a:extLst>
          </p:cNvPr>
          <p:cNvSpPr txBox="1"/>
          <p:nvPr/>
        </p:nvSpPr>
        <p:spPr>
          <a:xfrm>
            <a:off x="2802194" y="1179871"/>
            <a:ext cx="82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6FC6"/>
                </a:solidFill>
                <a:latin typeface="Century Gothic" panose="020B0502020202020204" pitchFamily="34" charset="0"/>
              </a:rPr>
              <a:t>Министерство образования Республики Мордовия</a:t>
            </a:r>
          </a:p>
        </p:txBody>
      </p:sp>
    </p:spTree>
    <p:extLst>
      <p:ext uri="{BB962C8B-B14F-4D97-AF65-F5344CB8AC3E}">
        <p14:creationId xmlns:p14="http://schemas.microsoft.com/office/powerpoint/2010/main" val="33970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F61D-A817-B240-4156-4B546B2C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7A9F-D273-7079-7498-3C69BA33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59E6A5-5678-097B-1CC8-CEBDEAC14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2" y="1106439"/>
            <a:ext cx="3378701" cy="473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F25706-66C3-02C0-496D-1B2333C9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5" y="1152012"/>
            <a:ext cx="3311077" cy="464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9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CF5D6-3831-A70A-70CA-8DBFC6B6A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91ADE-F1BD-6032-9B9B-17F97181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879545-F938-A01C-588E-B5A8655A0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10" y="1185435"/>
            <a:ext cx="3001944" cy="443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68" y="1185435"/>
            <a:ext cx="3001944" cy="44315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7" y="1185435"/>
            <a:ext cx="3001944" cy="44315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300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0240-70B3-2EDF-2516-8AF5A5C6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C0748-EA61-1144-83FF-3EE5D6B9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4CC-A7C1-48B6-8870-6EA1F890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700" y="1278294"/>
            <a:ext cx="3055214" cy="4506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0240-70B3-2EDF-2516-8AF5A5C6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C0748-EA61-1144-83FF-3EE5D6B9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4" y="1110342"/>
            <a:ext cx="8588828" cy="5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9C807-0408-E56A-9C76-E1B201479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66990-9D0A-7582-50B3-12FFDA84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5B6CCA-50BA-0B15-46A2-B1A5E29D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49" y="1082350"/>
            <a:ext cx="3027217" cy="453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50" y="1082348"/>
            <a:ext cx="3027216" cy="45380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47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44368-BFE9-23E8-1303-AB19B8C79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C09E3-7C9B-EA65-2AEC-F9FA04FF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5279E2-5C96-A065-2BDB-B8F2F4A4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552" y="1128095"/>
            <a:ext cx="3117727" cy="4601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BE634-DA22-8CAC-9347-B7A97C790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54" y="1128094"/>
            <a:ext cx="3221853" cy="460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35DB82-E7A5-B6CB-5C7A-67785484E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15" y="1128094"/>
            <a:ext cx="3107154" cy="460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2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7FE6A-5B93-7A2C-513D-4004DB51A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99367-89E7-1BD3-1FB5-6FC461BE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</a:t>
            </a:r>
            <a:r>
              <a:rPr lang="ru-RU" sz="3200" dirty="0" smtClean="0">
                <a:latin typeface="Century Gothic" panose="020B0502020202020204" pitchFamily="34" charset="0"/>
              </a:rPr>
              <a:t>деятельности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69" y="1164770"/>
            <a:ext cx="3364832" cy="4724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68" y="1164770"/>
            <a:ext cx="3364832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5E30-E761-DB60-099F-C3ADE30C3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31414-7659-7DF1-0270-850DFE66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воспитанников в конкурсах, выставках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F896C4-D4A6-CC34-74D5-718FD60A0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77" y="1035253"/>
            <a:ext cx="3284032" cy="47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DC6DD1-EA7E-FD59-1C41-7D6B27EB8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20" y="1003607"/>
            <a:ext cx="3388181" cy="481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1DDD8B-4F8C-3B3B-402A-649E503C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310" y="1035253"/>
            <a:ext cx="3199476" cy="47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8987C-A9F2-6A64-E29A-1574D8D72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82199-5761-E51A-4BBA-08AEFC71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воспитанников в конкурсах, выставках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AF37F-14CB-C937-EADF-C09EA5E0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68" y="1030400"/>
            <a:ext cx="3434093" cy="47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9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43B3-8B14-417B-B55C-3EB86EE4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CFB79-8783-CD09-EF9B-E7EF0ABB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9" b="30922"/>
          <a:stretch/>
        </p:blipFill>
        <p:spPr>
          <a:xfrm>
            <a:off x="180110" y="823183"/>
            <a:ext cx="3383280" cy="5062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40A87-A1A1-BE95-2749-45A7B433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публикаций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BA5E70-B54E-692B-C6B4-29727297E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93"/>
          <a:stretch/>
        </p:blipFill>
        <p:spPr>
          <a:xfrm>
            <a:off x="3686810" y="823183"/>
            <a:ext cx="3733570" cy="26058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938A5-61D5-5A83-8454-A38987ED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214" y="902327"/>
            <a:ext cx="3346103" cy="48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64C0A9C-2544-4F62-99E9-64D16CD30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914" y="394066"/>
            <a:ext cx="7297566" cy="401381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Century Gothic" panose="020B0502020202020204" pitchFamily="34" charset="0"/>
              </a:rPr>
              <a:t>Дата рождения: 19.10.1972 г.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Профессиональное образование: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Century Gothic" panose="020B0502020202020204" pitchFamily="34" charset="0"/>
              </a:rPr>
              <a:t>учитель и логопед специальной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(вспомогательной) школы,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дефектолог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дошкольных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учреждений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МГПИ им. </a:t>
            </a:r>
            <a:r>
              <a:rPr lang="ru-RU" sz="2000" dirty="0" smtClean="0">
                <a:latin typeface="Century Gothic" panose="020B0502020202020204" pitchFamily="34" charset="0"/>
              </a:rPr>
              <a:t>              М.Е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Евсевьева</a:t>
            </a:r>
            <a:r>
              <a:rPr lang="ru-RU" sz="2000" dirty="0">
                <a:latin typeface="Century Gothic" panose="020B0502020202020204" pitchFamily="34" charset="0"/>
              </a:rPr>
              <a:t>,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ЭВ 048961, 26 июня 1995 г.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Педагог-психолог (психолог в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сфере образования)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ООО Учебный </a:t>
            </a:r>
            <a:r>
              <a:rPr lang="ru-RU" sz="2000" dirty="0" smtClean="0">
                <a:latin typeface="Century Gothic" panose="020B0502020202020204" pitchFamily="34" charset="0"/>
              </a:rPr>
              <a:t>центр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«ПРОФЗНАНИЕ», № </a:t>
            </a:r>
            <a:r>
              <a:rPr lang="ru-RU" sz="2000" dirty="0">
                <a:latin typeface="Century Gothic" panose="020B0502020202020204" pitchFamily="34" charset="0"/>
              </a:rPr>
              <a:t>133100173751, 19 декабря 2019 г.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latin typeface="Century Gothic" panose="020B0502020202020204" pitchFamily="34" charset="0"/>
              </a:rPr>
              <a:t>Стаж </a:t>
            </a:r>
            <a:r>
              <a:rPr lang="ru-RU" sz="2400" b="1" dirty="0">
                <a:latin typeface="Century Gothic" panose="020B0502020202020204" pitchFamily="34" charset="0"/>
              </a:rPr>
              <a:t>педагогической работы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</a:rPr>
              <a:t>(по специальности):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13 лет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Общий трудовой стаж: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17 лет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altLang="ru-RU" sz="2400" b="1" dirty="0">
                <a:latin typeface="Century Gothic" panose="020B0502020202020204" pitchFamily="34" charset="0"/>
              </a:rPr>
              <a:t>Квалификационная категория: первая</a:t>
            </a:r>
            <a:br>
              <a:rPr lang="ru-RU" altLang="ru-RU" sz="2400" b="1" dirty="0">
                <a:latin typeface="Century Gothic" panose="020B0502020202020204" pitchFamily="34" charset="0"/>
              </a:rPr>
            </a:br>
            <a:r>
              <a:rPr lang="ru-RU" altLang="ru-RU" sz="2400" b="1" dirty="0">
                <a:latin typeface="Century Gothic" panose="020B0502020202020204" pitchFamily="34" charset="0"/>
              </a:rPr>
              <a:t>Дата последней аттестации: 23.12.2021 г.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64073D-08BF-98A7-CCA8-9FF8EAD24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4" y="990392"/>
            <a:ext cx="4191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9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B7EDA-761F-38BE-C3ED-E2A49A1BC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887B2-58B5-8D47-3E92-EE22D4EB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публикаций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B9868-EAFF-5D02-85AB-0D7270A3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3" y="870997"/>
            <a:ext cx="3293383" cy="470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AAB726-F85A-9C7B-5E5D-D77F6153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17" y="870997"/>
            <a:ext cx="3323165" cy="470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A9B695-3655-BBB0-E213-FE0EE66B7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445" y="870998"/>
            <a:ext cx="3323165" cy="472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B334-6F4F-B496-6C76-3E0A6FF1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469FF-EB67-31A8-BADC-10905E36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авторских программ</a:t>
            </a:r>
          </a:p>
        </p:txBody>
      </p:sp>
      <p:pic>
        <p:nvPicPr>
          <p:cNvPr id="12" name="Объект 1">
            <a:extLst>
              <a:ext uri="{FF2B5EF4-FFF2-40B4-BE49-F238E27FC236}">
                <a16:creationId xmlns:a16="http://schemas.microsoft.com/office/drawing/2014/main" id="{F5D3EC06-0CC3-EF2B-0C99-D1534BBDB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1812" y="1057189"/>
            <a:ext cx="3552958" cy="483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2">
            <a:extLst>
              <a:ext uri="{FF2B5EF4-FFF2-40B4-BE49-F238E27FC236}">
                <a16:creationId xmlns:a16="http://schemas.microsoft.com/office/drawing/2014/main" id="{E0435207-646D-624F-6778-AD709BB44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3351" y="1057189"/>
            <a:ext cx="3500261" cy="474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1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B4F36-DD4B-D597-EEAF-57D9F9F4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BFB95-181F-4F40-6327-B4F62AE6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авторских программ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93207FAB-E40A-EC66-BC3A-5EA897C6A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77505"/>
            <a:ext cx="3040939" cy="418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BE76CA0E-3AB2-5B18-FFB7-AE7E1EF6A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2251" y="1177505"/>
            <a:ext cx="3084669" cy="418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9C78DF96-2530-2A68-015A-FCF4A2D2C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232" y="1177505"/>
            <a:ext cx="3056430" cy="418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5">
            <a:extLst>
              <a:ext uri="{FF2B5EF4-FFF2-40B4-BE49-F238E27FC236}">
                <a16:creationId xmlns:a16="http://schemas.microsoft.com/office/drawing/2014/main" id="{2F693BF2-7183-6C9A-B006-1AD6C5ADF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5974" y="1177505"/>
            <a:ext cx="2868962" cy="418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56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0F787-6FE7-E541-6B56-94B93151E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80985-F11B-5237-790D-E49D52ED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авторских программ</a:t>
            </a:r>
          </a:p>
        </p:txBody>
      </p:sp>
      <p:pic>
        <p:nvPicPr>
          <p:cNvPr id="14" name="Объект 4">
            <a:extLst>
              <a:ext uri="{FF2B5EF4-FFF2-40B4-BE49-F238E27FC236}">
                <a16:creationId xmlns:a16="http://schemas.microsoft.com/office/drawing/2014/main" id="{6CA3AAE6-0888-D550-1046-502888858C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6444" y="875810"/>
            <a:ext cx="3599556" cy="486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F4E05BE9-0A85-E40E-1ED3-6A6B2AFBA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648" y="866832"/>
            <a:ext cx="3599555" cy="487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0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4597-6225-351B-7E60-837AE8A2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A2FDC-DEDC-1E24-F25E-D39410A8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авторских программ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AB53DE-6444-AE93-8ACB-A8F839AD84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784" y="1057274"/>
            <a:ext cx="3390982" cy="458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5">
            <a:extLst>
              <a:ext uri="{FF2B5EF4-FFF2-40B4-BE49-F238E27FC236}">
                <a16:creationId xmlns:a16="http://schemas.microsoft.com/office/drawing/2014/main" id="{04232B1F-7F68-D917-9071-05C402DE9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8155" y="977891"/>
            <a:ext cx="3445865" cy="466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4FA41F7F-0018-8F4E-90C9-F2C4913B2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8007" y="977891"/>
            <a:ext cx="3451328" cy="466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3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4597-6225-351B-7E60-837AE8A2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A2FDC-DEDC-1E24-F25E-D39410A8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Наличие авторских программ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51" y="1077686"/>
            <a:ext cx="3252664" cy="45828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23" y="1077687"/>
            <a:ext cx="3252663" cy="45828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496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0BAE9-808E-9108-AFE9-BBCBA172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40C13-0A69-01B1-33F8-CB75E1AE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Выступления на заседаниях методических советов, научно-практических конференциях, педагогических чтениях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4064A-4259-0291-0516-41AE1BB8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149" y="1103531"/>
            <a:ext cx="3222604" cy="465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4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2E376-3127-44C3-277A-27648EA75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19733-EE28-BF1B-F64B-D3369156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Выступления на заседаниях методических советов, научно-практических конференциях, педагогических чтениях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035D0A-B42D-BD8E-9972-DE304763A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51" y="1166029"/>
            <a:ext cx="3228087" cy="472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3CBFD7-F70A-F22A-340C-BD7A2D10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76" y="1166029"/>
            <a:ext cx="3441136" cy="464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5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DF736-9334-4D84-D5DC-88F275036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7E25E-F134-A0F6-B96B-5740E555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710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Выступления на заседаниях методических советов, научно-практических конференциях, педагогических чтениях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9DE6F-63F2-E9AB-E431-21FC445C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3" y="1073020"/>
            <a:ext cx="3386817" cy="488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B99292-2990-915C-FE51-E5F33363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466" y="1073020"/>
            <a:ext cx="3221854" cy="475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1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80BA-9BC0-4FD5-E819-FE728236E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87F1C-E8C5-2145-980E-DA4C5CC8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Проведение мастер-классов, открытых занятий, мероприятий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210F4F-FE84-AA9C-9988-ACE19DBA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59" y="940945"/>
            <a:ext cx="3479338" cy="497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A40C7D-747B-85C9-06DE-BF4519EB2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88" y="940945"/>
            <a:ext cx="3483900" cy="497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3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56E6-B2AC-4C9F-9631-047A150E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12" y="267515"/>
            <a:ext cx="11481176" cy="650702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Century Gothic" panose="020B0502020202020204" pitchFamily="34" charset="0"/>
              </a:rPr>
              <a:t>ПРЕДСТАВЛЕНИЕ ПЕДАГОГИЧЕСКОГО ОПЫТА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F186-45DE-D58F-985A-59C765B0047F}"/>
              </a:ext>
            </a:extLst>
          </p:cNvPr>
          <p:cNvSpPr txBox="1"/>
          <p:nvPr/>
        </p:nvSpPr>
        <p:spPr>
          <a:xfrm>
            <a:off x="1803400" y="2986038"/>
            <a:ext cx="858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360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Сайт: </a:t>
            </a:r>
            <a:r>
              <a:rPr kumimoji="0" lang="en-US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srcn_solnishko.soc13.ru</a:t>
            </a:r>
            <a:endParaRPr lang="ru-RU" dirty="0">
              <a:solidFill>
                <a:srgbClr val="0F6FC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AF1C-0234-F4A3-405F-0BB842CA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8E7A1-7A62-852E-719B-1FF4FDC6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Общественно-педагогическая активность педагога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66933-DAAE-5F05-5C53-F26415A60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15" y="983860"/>
            <a:ext cx="3373673" cy="489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75" y="983859"/>
            <a:ext cx="3373673" cy="48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D599A-20DD-AC01-2CBC-8F2A1087B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770AF-562A-D60F-CC10-645B052B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педагога в профессиональных конкурсах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640A9E-D52D-D25D-FD53-F8E87E92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654" y="914399"/>
            <a:ext cx="4138346" cy="41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C6889-FC1A-22DB-BEFE-FF60A37BF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" y="914399"/>
            <a:ext cx="3931595" cy="41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915C2C-D43A-5CF6-118D-4D421EE2F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63" y="914399"/>
            <a:ext cx="3811273" cy="41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8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6A9F2-EDEB-A04E-B897-F2E3CB8E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D02E4-309A-7100-579C-B7856DEF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12EE5-15F2-74A3-5DA0-F59A0897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79" y="798242"/>
            <a:ext cx="3513519" cy="495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1">
            <a:extLst>
              <a:ext uri="{FF2B5EF4-FFF2-40B4-BE49-F238E27FC236}">
                <a16:creationId xmlns:a16="http://schemas.microsoft.com/office/drawing/2014/main" id="{28B504A8-6498-B8DF-EA79-2DBD9FFA9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1026" y="798242"/>
            <a:ext cx="3529012" cy="500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7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343D-8F92-34FC-13EA-1B22A695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1AD2E-FF22-EECE-B9C9-D61DBED5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Наставничество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6" y="979714"/>
            <a:ext cx="3354834" cy="472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63" y="1041438"/>
            <a:ext cx="3354834" cy="4600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78" y="1041438"/>
            <a:ext cx="3354834" cy="46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DA84C-3C20-857D-CF57-59B7B9F7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1250E-CE69-E4E4-8F37-02909474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EAA5A2-1C4A-8E2B-AA3F-20F1A690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0659" y="917647"/>
            <a:ext cx="3577986" cy="502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DE267-94B2-DA81-E8CC-A93D3CC7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53708" y="844208"/>
            <a:ext cx="3384309" cy="516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5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59FE-3083-664B-99C7-02FAA093F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CDF9E-6BAD-0D87-098E-9B8B01EF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05DF3-A6C3-D52D-BF89-0FF99950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99" y="1023625"/>
            <a:ext cx="3354879" cy="488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C518D-751F-EEB2-3CBF-F18DE9880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505" y="1023624"/>
            <a:ext cx="3430866" cy="4884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2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98ACA-0F90-9414-B2EF-1F6DFEB9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D7A9F-CE73-1562-8297-E15C9DEC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Награды и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A2F0B-123E-56B7-202B-4528D1C5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5" y="861869"/>
            <a:ext cx="3563119" cy="483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887D1C-2528-17A0-C636-9592502C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09" y="812651"/>
            <a:ext cx="3315381" cy="493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2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20BC-D5A9-044A-D20C-05277DC0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149ED-0B74-09A3-434F-B369F147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60935"/>
            <a:ext cx="12101945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2219B-6A37-5A76-700F-BA9E79CA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06" y="1012712"/>
            <a:ext cx="3314987" cy="470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69904A-34CC-D469-B065-A343A38A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21" y="1012712"/>
            <a:ext cx="3101609" cy="466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294B19-8693-9EA9-4BCC-04B3BAA63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158" y="1012712"/>
            <a:ext cx="3072303" cy="453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3A79A-8436-4B8A-A31F-96558F26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10" y="253539"/>
            <a:ext cx="11481176" cy="59990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Реализация коррекционно-развивающих программ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F99C9-67DE-FD01-0CEB-6106880E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70" y="959905"/>
            <a:ext cx="3657917" cy="493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9B7A6-F223-D500-6B9F-D552C8460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27" y="910371"/>
            <a:ext cx="3581710" cy="503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40B34-CEBC-E40E-24D5-482BF600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177" y="929422"/>
            <a:ext cx="3520745" cy="496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5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BE51B-EFDA-F60E-A7A8-7EA2C6961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BD2C6-96BD-41BC-0D8A-35534BE8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60935"/>
            <a:ext cx="12011890" cy="59990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Организация деятельности в соответствии с направлениями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225DE-CD6C-13AA-E781-051B2C52B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89" y="835531"/>
            <a:ext cx="3717364" cy="508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77BDA-E006-C536-1B1F-479DC25F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48" y="835531"/>
            <a:ext cx="3537091" cy="498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0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8E74F-2091-D308-4170-616AE75F3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2B216-FCBA-7EC9-1C2B-C68E3ADE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6093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Взаимодействие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FE865-0837-765D-A82E-1AA6449E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78" y="1003347"/>
            <a:ext cx="3441662" cy="49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3D8405-7214-9778-04EE-F710AA38F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40" y="1003347"/>
            <a:ext cx="3340000" cy="499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7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46466-CDDC-E98D-03EA-9378B9EEA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413A2-7DC4-ED63-F658-B3B8C458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6093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Взаимодействие с педагогами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59F85F-AC57-F724-EA59-4247A7AA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92" y="782320"/>
            <a:ext cx="3446259" cy="510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636E2D-71BC-7E45-B51B-610483FF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33" y="782320"/>
            <a:ext cx="3530875" cy="510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1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10EE-4595-29EF-0438-C226F0D00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F9D06-4A03-A176-EFAC-6B8C011B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260935"/>
            <a:ext cx="12011890" cy="5999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Взаимодействие с воспитанниками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3E4D9F-F50F-EB4C-7E3D-166B55CD0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330" y="860837"/>
            <a:ext cx="3243629" cy="490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9E0329-DAE9-4305-61B3-02458538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63" y="860837"/>
            <a:ext cx="3220316" cy="490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0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232F5-673C-EE04-E583-20C7CF250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6028E-7C56-AF81-6676-2950EDCF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21895"/>
            <a:ext cx="12011890" cy="599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BF0ADB-8D43-72B4-1C95-B0A586F5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70" y="1195805"/>
            <a:ext cx="3190278" cy="446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6E9A3A-119F-B022-F577-394A16BB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1"/>
          <a:stretch/>
        </p:blipFill>
        <p:spPr>
          <a:xfrm>
            <a:off x="5489747" y="1268963"/>
            <a:ext cx="3287730" cy="439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6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272</Words>
  <Application>Microsoft Office PowerPoint</Application>
  <PresentationFormat>Широкоэкранный</PresentationFormat>
  <Paragraphs>47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Times New Roman</vt:lpstr>
      <vt:lpstr>Тема Office</vt:lpstr>
      <vt:lpstr>ПОРТФОЛИО</vt:lpstr>
      <vt:lpstr>Презентация PowerPoint</vt:lpstr>
      <vt:lpstr>ПРЕДСТАВЛЕНИЕ ПЕДАГОГИЧЕСКОГО ОПЫТА</vt:lpstr>
      <vt:lpstr>Реализация коррекционно-развивающих программ</vt:lpstr>
      <vt:lpstr>Организация деятельности в соответствии с направлениями</vt:lpstr>
      <vt:lpstr>Взаимодействие с родителями</vt:lpstr>
      <vt:lpstr>Взаимодействие с педагогами </vt:lpstr>
      <vt:lpstr>Взаимодействие с воспитанниками 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 инновационной (экспериментальной) деятельности</vt:lpstr>
      <vt:lpstr>Участие воспитанников в конкурсах, выставках</vt:lpstr>
      <vt:lpstr>Участие воспитанников в конкурсах, выставках</vt:lpstr>
      <vt:lpstr>Наличие публикаций</vt:lpstr>
      <vt:lpstr>Наличие публикаций</vt:lpstr>
      <vt:lpstr>Наличие авторских программ</vt:lpstr>
      <vt:lpstr>Наличие авторских программ</vt:lpstr>
      <vt:lpstr>Наличие авторских программ</vt:lpstr>
      <vt:lpstr>Наличие авторских программ</vt:lpstr>
      <vt:lpstr>Наличие авторских программ</vt:lpstr>
      <vt:lpstr>Выступления на заседаниях методических советов, научно-практических конференциях, педагогических чтениях</vt:lpstr>
      <vt:lpstr>Выступления на заседаниях методических советов, научно-практических конференциях, педагогических чтениях</vt:lpstr>
      <vt:lpstr>Выступления на заседаниях методических советов, научно-практических конференциях, педагогических чтениях</vt:lpstr>
      <vt:lpstr>Проведение мастер-классов, открытых занятий, мероприятий</vt:lpstr>
      <vt:lpstr>Общественно-педагогическая активность педагога</vt:lpstr>
      <vt:lpstr>Участие педагога в профессиональных конкурсах</vt:lpstr>
      <vt:lpstr>Участие педагога в профессиональных конкурсах</vt:lpstr>
      <vt:lpstr>Наставничество</vt:lpstr>
      <vt:lpstr>Награды и поощрения</vt:lpstr>
      <vt:lpstr>Награды и поощрения</vt:lpstr>
      <vt:lpstr>Награды и поощрения</vt:lpstr>
      <vt:lpstr>Награды и поощрения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03</cp:lastModifiedBy>
  <cp:revision>35</cp:revision>
  <dcterms:created xsi:type="dcterms:W3CDTF">2021-08-17T12:08:22Z</dcterms:created>
  <dcterms:modified xsi:type="dcterms:W3CDTF">2024-02-18T17:25:04Z</dcterms:modified>
</cp:coreProperties>
</file>